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9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0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7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9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8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8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0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3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0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0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50E38-FD37-4748-A453-5CE3096D41CB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4A008-702C-4EAA-9915-F96406A42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add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56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add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</dc:title>
  <dc:creator>Microsoft account</dc:creator>
  <cp:lastModifiedBy>Microsoft account</cp:lastModifiedBy>
  <cp:revision>1</cp:revision>
  <dcterms:created xsi:type="dcterms:W3CDTF">2024-07-02T14:02:48Z</dcterms:created>
  <dcterms:modified xsi:type="dcterms:W3CDTF">2024-07-02T14:03:20Z</dcterms:modified>
</cp:coreProperties>
</file>